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1" r:id="rId3"/>
  </p:sldMasterIdLst>
  <p:sldIdLst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6" autoAdjust="0"/>
    <p:restoredTop sz="94595" autoAdjust="0"/>
  </p:normalViewPr>
  <p:slideViewPr>
    <p:cSldViewPr showGuides="1">
      <p:cViewPr varScale="1">
        <p:scale>
          <a:sx n="74" d="100"/>
          <a:sy n="74" d="100"/>
        </p:scale>
        <p:origin x="197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3923E710-0F1E-4FA4-B68A-D366B98BD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57072" y="548680"/>
            <a:ext cx="5191839" cy="4536504"/>
          </a:xfrm>
          <a:prstGeom prst="rect">
            <a:avLst/>
          </a:prstGeom>
        </p:spPr>
        <p:txBody>
          <a:bodyPr anchor="ctr" anchorCtr="0"/>
          <a:lstStyle>
            <a:lvl1pPr algn="l">
              <a:defRPr lang="it-IT" sz="36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it-IT" dirty="0"/>
              <a:t>Fare clic per inserire il titolo della presentazione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8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B201D4DD-9499-44B8-8CDE-17B3659B24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288" y="332657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 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989138"/>
            <a:ext cx="8424862" cy="3672110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52913B61-7D9A-4609-B600-C21E3F45ED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288" y="332657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 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203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24C4A225-3081-4417-9017-11B871858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288" y="332657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 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69" y="2781300"/>
            <a:ext cx="7777163" cy="28799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+mn-lt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BB5EB5C7-6BB5-4C37-AFB6-D55A28CED1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288" y="332657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 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7" y="1700809"/>
            <a:ext cx="6842125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568A41F3-C183-44C5-A440-0C45EBAEE6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6489" y="2309342"/>
            <a:ext cx="991022" cy="255562"/>
          </a:xfrm>
          <a:prstGeom prst="rect">
            <a:avLst/>
          </a:prstGeom>
        </p:spPr>
        <p:txBody>
          <a:bodyPr/>
          <a:lstStyle>
            <a:lvl1pPr algn="ctr">
              <a:defRPr lang="it-IT" sz="14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/>
              <a:t>Credits: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2" y="3573016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magine 2" descr="Alma Mater Studiorum - Università di Bologna">
            <a:extLst>
              <a:ext uri="{FF2B5EF4-FFF2-40B4-BE49-F238E27FC236}">
                <a16:creationId xmlns:a16="http://schemas.microsoft.com/office/drawing/2014/main" id="{20782158-7AF3-42B8-A95E-9AE7AC80BF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9552" y="2276872"/>
            <a:ext cx="2162090" cy="159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37DC112-7FE1-4949-997D-1BCC7F8E4CCE}"/>
              </a:ext>
            </a:extLst>
          </p:cNvPr>
          <p:cNvSpPr txBox="1"/>
          <p:nvPr userDrawn="1"/>
        </p:nvSpPr>
        <p:spPr>
          <a:xfrm>
            <a:off x="179512" y="652501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23C9881-DC19-44C1-8307-96C20AE8129F}" type="slidenum">
              <a:rPr lang="it-IT" sz="1200" smtClean="0"/>
              <a:t>‹N›</a:t>
            </a:fld>
            <a:endParaRPr lang="it-IT" sz="1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1F0A139-8303-4E02-94E1-3E5DCC6D7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4368" y="5864550"/>
            <a:ext cx="1080120" cy="79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 userDrawn="1"/>
        </p:nvSpPr>
        <p:spPr>
          <a:xfrm>
            <a:off x="3131840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www.unibo.it</a:t>
            </a:r>
          </a:p>
        </p:txBody>
      </p:sp>
      <p:pic>
        <p:nvPicPr>
          <p:cNvPr id="4" name="Immagine 3" descr="Alma Mater Studiorum - Università di Bologna">
            <a:extLst>
              <a:ext uri="{FF2B5EF4-FFF2-40B4-BE49-F238E27FC236}">
                <a16:creationId xmlns:a16="http://schemas.microsoft.com/office/drawing/2014/main" id="{25A095BB-9E14-41BA-8B39-32305A4609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71842" y="476672"/>
            <a:ext cx="1800316" cy="133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281416A6-26F5-4913-83E9-FAB424D4F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7C94BC4-4D06-47CC-A519-57D8D5146D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0EBA6A9A-BEB0-4592-B31F-7FF65C508B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B943624-3328-4603-95D2-A46801FCE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0E88550D-0802-421E-ABB9-2F8B6717AF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33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3DC4EC73-8E0B-4F62-8479-9F2441C5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5DB74A3C-3AB1-4D40-9C9F-A58877BA10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24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83108E2A-2C83-4A77-9ADF-7BFCEC713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81D647F3-E1FD-4F6C-B035-7B8F176278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34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912F0B44-F532-41E8-BA71-DDCFFA1A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Credits: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66547EA5-FFAF-4CF5-9A38-E44C436C16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DB0D49E7-E5EA-470B-A233-C58C3859C2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E7C9DCD1-3E60-423B-8BF2-211CEFF3AD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969360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Presentazione su schermo 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COPERTINA</vt:lpstr>
      <vt:lpstr>DIAPOSITIVE</vt:lpstr>
      <vt:lpstr>CHIUSURA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Credits: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Mara Mattioli</cp:lastModifiedBy>
  <cp:revision>66</cp:revision>
  <dcterms:created xsi:type="dcterms:W3CDTF">2017-11-13T10:11:35Z</dcterms:created>
  <dcterms:modified xsi:type="dcterms:W3CDTF">2024-10-02T07:25:04Z</dcterms:modified>
</cp:coreProperties>
</file>